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257" r:id="rId5"/>
    <p:sldId id="275" r:id="rId6"/>
    <p:sldId id="276" r:id="rId7"/>
    <p:sldId id="277" r:id="rId8"/>
    <p:sldId id="278" r:id="rId9"/>
    <p:sldId id="272" r:id="rId10"/>
    <p:sldId id="279" r:id="rId11"/>
    <p:sldId id="280" r:id="rId12"/>
    <p:sldId id="281" r:id="rId13"/>
    <p:sldId id="301" r:id="rId14"/>
    <p:sldId id="283" r:id="rId15"/>
    <p:sldId id="284" r:id="rId16"/>
    <p:sldId id="285" r:id="rId17"/>
    <p:sldId id="286" r:id="rId18"/>
    <p:sldId id="288" r:id="rId19"/>
    <p:sldId id="290" r:id="rId20"/>
    <p:sldId id="289" r:id="rId21"/>
    <p:sldId id="291" r:id="rId22"/>
    <p:sldId id="292" r:id="rId23"/>
    <p:sldId id="293" r:id="rId24"/>
    <p:sldId id="294" r:id="rId25"/>
    <p:sldId id="296" r:id="rId26"/>
    <p:sldId id="297" r:id="rId27"/>
    <p:sldId id="298" r:id="rId28"/>
    <p:sldId id="299" r:id="rId29"/>
    <p:sldId id="300" r:id="rId30"/>
    <p:sldId id="295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1" d="100"/>
          <a:sy n="51" d="100"/>
        </p:scale>
        <p:origin x="226" y="4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4/15/2025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4/15/2025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4/15/2025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4/15/2025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4/15/2025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4/15/2025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.apple.com/us/new" TargetMode="External"/><Relationship Id="rId2" Type="http://schemas.openxmlformats.org/officeDocument/2006/relationships/hyperlink" Target="https://open.spotify.com/?flow_ctx=5c6af8d3-582e-44fa-b5b7-99f0bd844190%3A1743673974#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usic.youtube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1.xml"/><Relationship Id="rId4" Type="http://schemas.openxmlformats.org/officeDocument/2006/relationships/slide" Target="slide9.xml"/><Relationship Id="rId9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9876" y="282017"/>
            <a:ext cx="9361040" cy="2210879"/>
          </a:xfrm>
        </p:spPr>
        <p:txBody>
          <a:bodyPr>
            <a:normAutofit/>
          </a:bodyPr>
          <a:lstStyle/>
          <a:p>
            <a:r>
              <a:rPr lang="en-US" sz="7200" dirty="0"/>
              <a:t>Mini Project – </a:t>
            </a:r>
            <a:r>
              <a:rPr lang="en-US" sz="7200" dirty="0" err="1"/>
              <a:t>MusiRelm</a:t>
            </a:r>
            <a:r>
              <a:rPr lang="en-US" sz="7200" dirty="0"/>
              <a:t> ( Music Player Website 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1) Submitted By – Kulkarni Sarthak Sanjay</a:t>
            </a:r>
          </a:p>
          <a:p>
            <a:r>
              <a:rPr lang="en-US" dirty="0"/>
              <a:t>2) College id – 2330047</a:t>
            </a:r>
          </a:p>
          <a:p>
            <a:r>
              <a:rPr lang="en-US" dirty="0"/>
              <a:t>3) Submitted to – Prof. Yogesh </a:t>
            </a:r>
            <a:r>
              <a:rPr lang="en-US" dirty="0" err="1"/>
              <a:t>kangale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994B8-8757-F5F1-DDCF-2C32104B2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B551-95CC-CD52-6981-F02879FB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3 : SYSTEM 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BECDB7-29A0-777E-F91B-76F70877A70D}"/>
              </a:ext>
            </a:extLst>
          </p:cNvPr>
          <p:cNvSpPr txBox="1"/>
          <p:nvPr/>
        </p:nvSpPr>
        <p:spPr>
          <a:xfrm>
            <a:off x="981844" y="1607718"/>
            <a:ext cx="3953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/>
              <a:t>DFD </a:t>
            </a:r>
            <a:r>
              <a:rPr lang="en-IN" sz="2800" dirty="0"/>
              <a:t>Diagram LEVEL </a:t>
            </a:r>
            <a:r>
              <a:rPr lang="en-IN" sz="2800"/>
              <a:t>- 0</a:t>
            </a:r>
            <a:endParaRPr lang="en-IN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2C92F-9762-7A40-8DA7-87C6D0743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2215415"/>
            <a:ext cx="7653777" cy="3948848"/>
          </a:xfrm>
        </p:spPr>
      </p:pic>
    </p:spTree>
    <p:extLst>
      <p:ext uri="{BB962C8B-B14F-4D97-AF65-F5344CB8AC3E}">
        <p14:creationId xmlns:p14="http://schemas.microsoft.com/office/powerpoint/2010/main" val="9513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CA07-EC05-7BC9-436A-E04CA182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16633"/>
            <a:ext cx="10132113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4 : USER INTERFACE</a:t>
            </a:r>
            <a:b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Images of Web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CAB1D-F698-348B-C0D7-14A2C5EE4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5" y="1701800"/>
            <a:ext cx="9809994" cy="4679950"/>
          </a:xfrm>
        </p:spPr>
      </p:pic>
    </p:spTree>
    <p:extLst>
      <p:ext uri="{BB962C8B-B14F-4D97-AF65-F5344CB8AC3E}">
        <p14:creationId xmlns:p14="http://schemas.microsoft.com/office/powerpoint/2010/main" val="291038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0A617-65AD-7AD2-F758-703E33366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282D-4598-C27F-8BCD-74994D3A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16633"/>
            <a:ext cx="10132113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4 : USER INTERFACE</a:t>
            </a:r>
            <a:b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Images of Web Interface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C15EB3-0793-A12D-EE3F-E118C4C59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81" y="1701800"/>
            <a:ext cx="9452262" cy="4462463"/>
          </a:xfrm>
        </p:spPr>
      </p:pic>
    </p:spTree>
    <p:extLst>
      <p:ext uri="{BB962C8B-B14F-4D97-AF65-F5344CB8AC3E}">
        <p14:creationId xmlns:p14="http://schemas.microsoft.com/office/powerpoint/2010/main" val="332778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F0A66-CB5D-8D7C-EE1E-998F04743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9BE8-40FA-78AA-B8C8-125565A9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16633"/>
            <a:ext cx="10132113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4 : USER INTERFACE</a:t>
            </a:r>
            <a:b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Images of Web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57D10A-FD21-AE6D-6D96-EBC7375E6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531" y="1701800"/>
            <a:ext cx="9929362" cy="4679950"/>
          </a:xfrm>
        </p:spPr>
      </p:pic>
    </p:spTree>
    <p:extLst>
      <p:ext uri="{BB962C8B-B14F-4D97-AF65-F5344CB8AC3E}">
        <p14:creationId xmlns:p14="http://schemas.microsoft.com/office/powerpoint/2010/main" val="270682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4FAAC-3C0C-A04C-D538-976417C41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4059-AAEA-2081-2B22-7D637CDC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16633"/>
            <a:ext cx="10132113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4 : USER INTERFACE</a:t>
            </a:r>
            <a:b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Images of Web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9B282-1207-2DBC-5FB4-49DAE411F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658" y="1701800"/>
            <a:ext cx="9757109" cy="4679950"/>
          </a:xfrm>
        </p:spPr>
      </p:pic>
    </p:spTree>
    <p:extLst>
      <p:ext uri="{BB962C8B-B14F-4D97-AF65-F5344CB8AC3E}">
        <p14:creationId xmlns:p14="http://schemas.microsoft.com/office/powerpoint/2010/main" val="97780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FDCF-69E0-313D-8AC6-FB8182A20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5 : 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B9900-8C0E-B2BB-35E5-BB7FB50A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88156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1. UI/UX Improvements:</a:t>
            </a:r>
            <a:endParaRPr lang="en-US" sz="2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Enhanced </a:t>
            </a:r>
            <a:r>
              <a:rPr lang="en-US" sz="2600" b="1" dirty="0"/>
              <a:t>navigation – adding a Music Navigation Bar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Better </a:t>
            </a:r>
            <a:r>
              <a:rPr lang="en-US" sz="2600" b="1" dirty="0"/>
              <a:t>responsive design</a:t>
            </a:r>
            <a:r>
              <a:rPr lang="en-US" sz="2600" dirty="0"/>
              <a:t> for mobile/tablets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Adding </a:t>
            </a:r>
            <a:r>
              <a:rPr lang="en-US" sz="2600" b="1" dirty="0"/>
              <a:t>dark mode</a:t>
            </a:r>
            <a:r>
              <a:rPr lang="en-US" sz="2600" dirty="0"/>
              <a:t> or theme customization</a:t>
            </a:r>
          </a:p>
          <a:p>
            <a:pPr>
              <a:buNone/>
            </a:pPr>
            <a:r>
              <a:rPr lang="en-IN" sz="2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2. Smart Personalization: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b="1" dirty="0"/>
              <a:t>AI-Powered Recommendations</a:t>
            </a:r>
            <a:r>
              <a:rPr lang="en-IN" sz="2600" dirty="0"/>
              <a:t> – Suggest music based on user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b="1" dirty="0"/>
              <a:t>Smart Playlists</a:t>
            </a:r>
            <a:r>
              <a:rPr lang="en-IN" sz="2600" dirty="0"/>
              <a:t> – Auto-generate playlists based on mood, genre, or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b="1" dirty="0"/>
              <a:t>Lyrics Display</a:t>
            </a:r>
            <a:r>
              <a:rPr lang="en-IN" sz="2600" dirty="0"/>
              <a:t> – Show synchronized lyrics while the song plays.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28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65D2-3FF5-56B1-EE45-E94F55B72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31E9-7927-9AED-2E32-8A2068A0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5 : 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94014-1826-29D3-3156-E16E4A7EC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67953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3. Integration &amp; Compatibility :</a:t>
            </a: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Smart Device Support</a:t>
            </a:r>
            <a:r>
              <a:rPr lang="en-IN" sz="2400" dirty="0"/>
              <a:t> – Work with smart speakers (Alexa, Google Home).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Mobile App Integration</a:t>
            </a:r>
            <a:r>
              <a:rPr lang="en-IN" sz="2400" dirty="0"/>
              <a:t> – Sync progress between web &amp; mobile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API Integration</a:t>
            </a:r>
            <a:r>
              <a:rPr lang="en-IN" sz="2400" dirty="0"/>
              <a:t> – Support third-party apps or external music libraries.</a:t>
            </a:r>
          </a:p>
          <a:p>
            <a:pPr>
              <a:buNone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4. User Engagement &amp; Social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</a:schemeClr>
                </a:solidFill>
              </a:rPr>
              <a:t>User Profiles &amp; Playlists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 – Let users create &amp; share playlists.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</a:schemeClr>
                </a:solidFill>
              </a:rPr>
              <a:t>Comment &amp; Like System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 – Allow users to interact with songs.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</a:schemeClr>
                </a:solidFill>
              </a:rPr>
              <a:t>Real-time Listening Parties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 – Sync music playback with friends.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877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70AA-4261-9750-6E5D-376358797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03C3-6AEB-12B1-1AC3-EFFDD795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5 : FUTURE ENHANCEMENTS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1344F4-D005-6123-3C1E-0275D8A87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194322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5. Performance &amp; Security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Faster Load Times</a:t>
            </a:r>
            <a:r>
              <a:rPr lang="en-US" sz="2400" dirty="0"/>
              <a:t> – Optimize audio streaming for better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End-to-End Encryption</a:t>
            </a:r>
            <a:r>
              <a:rPr lang="en-US" sz="2400" dirty="0"/>
              <a:t> – Secure user data and playback history.</a:t>
            </a:r>
          </a:p>
          <a:p>
            <a:endParaRPr lang="en-IN" sz="2400" dirty="0"/>
          </a:p>
        </p:txBody>
      </p:sp>
      <p:pic>
        <p:nvPicPr>
          <p:cNvPr id="6" name="Content Placeholder 5" descr="Music with solid fill">
            <a:extLst>
              <a:ext uri="{FF2B5EF4-FFF2-40B4-BE49-F238E27FC236}">
                <a16:creationId xmlns:a16="http://schemas.microsoft.com/office/drawing/2014/main" id="{E14CB4A3-E8C5-ACFB-7FF4-2F8EAA212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5088" y="3429000"/>
            <a:ext cx="2638648" cy="26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AABE-021D-4E97-1788-878F8F20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4083"/>
          </a:xfrm>
        </p:spPr>
        <p:txBody>
          <a:bodyPr>
            <a:no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6 :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C408-7A9F-5A91-464A-015E526A6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268761"/>
            <a:ext cx="10360501" cy="4104456"/>
          </a:xfrm>
        </p:spPr>
        <p:txBody>
          <a:bodyPr>
            <a:normAutofit/>
          </a:bodyPr>
          <a:lstStyle/>
          <a:p>
            <a:r>
              <a:rPr lang="en-US" sz="2400" dirty="0" err="1"/>
              <a:t>MusiRelm</a:t>
            </a:r>
            <a:r>
              <a:rPr lang="en-US" sz="2400" dirty="0"/>
              <a:t> is a Music Player website that lets users access all the music related content according to their music tastes.</a:t>
            </a:r>
          </a:p>
          <a:p>
            <a:r>
              <a:rPr lang="en-US" sz="2400" dirty="0" err="1"/>
              <a:t>MusiRelm</a:t>
            </a:r>
            <a:r>
              <a:rPr lang="en-US" sz="2400" dirty="0"/>
              <a:t> provides a rich collection of Music Albums that users can explore and enjoy listening to.</a:t>
            </a:r>
          </a:p>
          <a:p>
            <a:r>
              <a:rPr lang="en-US" sz="2400" dirty="0"/>
              <a:t>Since this mini project is just a static representation of the website that is going to be eventually progressing in terms of development, there is limited amount of genres and artist selected for displaying and listening.</a:t>
            </a:r>
          </a:p>
          <a:p>
            <a:r>
              <a:rPr lang="en-US" sz="2400" dirty="0"/>
              <a:t>There are limited features in the project since it is for only Demonstration purpose and has extremely easy navigation </a:t>
            </a:r>
          </a:p>
        </p:txBody>
      </p:sp>
    </p:spTree>
    <p:extLst>
      <p:ext uri="{BB962C8B-B14F-4D97-AF65-F5344CB8AC3E}">
        <p14:creationId xmlns:p14="http://schemas.microsoft.com/office/powerpoint/2010/main" val="1664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4F13-F238-CDDD-2BA0-FD89056D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7 : 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98D3E-F492-3C9A-0430-B405FE183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2951339"/>
          </a:xfrm>
        </p:spPr>
        <p:txBody>
          <a:bodyPr/>
          <a:lstStyle/>
          <a:p>
            <a:r>
              <a:rPr lang="en-IN" sz="3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/>
              </a:rPr>
              <a:t>https://open.spotify.com/?flow_ctx=5c6af8d3-582e-44fa-b5b7-99f0bd844190%3A1743673974#login</a:t>
            </a:r>
            <a:endParaRPr lang="en-IN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IN" sz="3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3"/>
              </a:rPr>
              <a:t>https://music.apple.com/us/new</a:t>
            </a:r>
            <a:endParaRPr lang="en-IN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IN" sz="3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4"/>
              </a:rPr>
              <a:t>https://music.youtube.com/</a:t>
            </a:r>
            <a:endParaRPr lang="en-IN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0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F2C0-3B22-A499-FC3F-7867AA7B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164" y="274637"/>
            <a:ext cx="5328592" cy="706091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B33DF-F121-FD74-9CE1-69E71B4D1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956" y="1513633"/>
            <a:ext cx="8784976" cy="4665469"/>
          </a:xfrm>
        </p:spPr>
        <p:txBody>
          <a:bodyPr>
            <a:normAutofit/>
          </a:bodyPr>
          <a:lstStyle/>
          <a:p>
            <a:pPr marL="835086" lvl="1" indent="-457200" algn="ctr">
              <a:buAutoNum type="arabicPeriod"/>
            </a:pP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 action="ppaction://hlinksldjump"/>
              </a:rPr>
              <a:t>CHAPTER 1 : INTRODUCTION</a:t>
            </a:r>
            <a:endParaRPr lang="en-I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35086" lvl="1" indent="-457200" algn="ctr">
              <a:buAutoNum type="arabicPeriod"/>
            </a:pP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 action="ppaction://hlinksldjump"/>
              </a:rPr>
              <a:t>CHAPTER 2 : PROPOSED SYSTEM</a:t>
            </a:r>
            <a:endParaRPr lang="en-I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35086" lvl="1" indent="-457200" algn="ctr">
              <a:buAutoNum type="arabicPeriod"/>
            </a:pP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 action="ppaction://hlinksldjump"/>
              </a:rPr>
              <a:t>CHAPTER 3 : SYSTEM DESIGN</a:t>
            </a:r>
            <a:endParaRPr lang="en-I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35086" lvl="1" indent="-457200" algn="ctr">
              <a:buAutoNum type="arabicPeriod"/>
            </a:pP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 action="ppaction://hlinksldjump"/>
              </a:rPr>
              <a:t>CHAPTER 4: USER INTERFACE</a:t>
            </a:r>
            <a:endParaRPr lang="en-I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35086" lvl="1" indent="-457200" algn="ctr">
              <a:buAutoNum type="arabicPeriod"/>
            </a:pP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 action="ppaction://hlinksldjump"/>
              </a:rPr>
              <a:t>CHAPTER 5 : FUTURE ENHANCEMENTS</a:t>
            </a:r>
            <a:endParaRPr lang="en-I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35086" lvl="1" indent="-457200" algn="ctr">
              <a:buAutoNum type="arabicPeriod"/>
            </a:pP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7" action="ppaction://hlinksldjump"/>
              </a:rPr>
              <a:t>CHAPTER 6 : CONCLUSION</a:t>
            </a:r>
            <a:endParaRPr lang="en-I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35086" lvl="1" indent="-457200" algn="ctr">
              <a:buAutoNum type="arabicPeriod"/>
            </a:pP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8" action="ppaction://hlinksldjump"/>
              </a:rPr>
              <a:t>CHAPTER 7 : BIBLIOGRAPHY</a:t>
            </a:r>
            <a:endParaRPr lang="en-I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35086" lvl="1" indent="-457200" algn="ctr">
              <a:buAutoNum type="arabicPeriod"/>
            </a:pP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9" action="ppaction://hlinksldjump"/>
              </a:rPr>
              <a:t>CHAPTER 8 : ANNEXURE</a:t>
            </a:r>
            <a:endParaRPr lang="en-I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35086" lvl="1" indent="-457200" algn="ctr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062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DB59-5712-E3D2-5C10-90BD139B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06091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8 : ANNEXURE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458818-7062-DCD8-1CA4-FB6B2652D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956" y="1758827"/>
            <a:ext cx="8568952" cy="48245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D6AB8-D06A-926B-37C7-743A33CF9032}"/>
              </a:ext>
            </a:extLst>
          </p:cNvPr>
          <p:cNvSpPr txBox="1"/>
          <p:nvPr/>
        </p:nvSpPr>
        <p:spPr>
          <a:xfrm>
            <a:off x="5446340" y="1203991"/>
            <a:ext cx="2127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Home Page </a:t>
            </a:r>
          </a:p>
        </p:txBody>
      </p:sp>
    </p:spTree>
    <p:extLst>
      <p:ext uri="{BB962C8B-B14F-4D97-AF65-F5344CB8AC3E}">
        <p14:creationId xmlns:p14="http://schemas.microsoft.com/office/powerpoint/2010/main" val="35910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F84F4-BC1A-8E33-F488-592C95B7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4D58-FBE8-1D20-0367-DA7A5227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06091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8 : ANNEXURE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4B64D3-A681-3623-5505-C6E707E8A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916" y="1701800"/>
            <a:ext cx="9793088" cy="4751536"/>
          </a:xfrm>
        </p:spPr>
      </p:pic>
    </p:spTree>
    <p:extLst>
      <p:ext uri="{BB962C8B-B14F-4D97-AF65-F5344CB8AC3E}">
        <p14:creationId xmlns:p14="http://schemas.microsoft.com/office/powerpoint/2010/main" val="148041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CAA31-A62F-61CC-DD15-F172F239A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C4E0-65F4-06A5-098E-61D2C7FFD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06091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8 : ANNEXURE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985B93-33D8-C1B8-A25C-FB83535CB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940" y="1701800"/>
            <a:ext cx="9073008" cy="4462463"/>
          </a:xfrm>
        </p:spPr>
      </p:pic>
    </p:spTree>
    <p:extLst>
      <p:ext uri="{BB962C8B-B14F-4D97-AF65-F5344CB8AC3E}">
        <p14:creationId xmlns:p14="http://schemas.microsoft.com/office/powerpoint/2010/main" val="99545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37210-1642-E607-A8AD-5219B1A1B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0AA9-82AD-1C08-065E-E795CD36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06091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8 : ANNEXURE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C7C77-16C1-7C8A-017C-646D0695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948" y="1701800"/>
            <a:ext cx="8208912" cy="44624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AEC0A-ACC1-45D4-C86A-3D1DDFD25C92}"/>
              </a:ext>
            </a:extLst>
          </p:cNvPr>
          <p:cNvSpPr txBox="1"/>
          <p:nvPr/>
        </p:nvSpPr>
        <p:spPr>
          <a:xfrm>
            <a:off x="5014292" y="1079654"/>
            <a:ext cx="24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Artist Webpage</a:t>
            </a:r>
          </a:p>
        </p:txBody>
      </p:sp>
    </p:spTree>
    <p:extLst>
      <p:ext uri="{BB962C8B-B14F-4D97-AF65-F5344CB8AC3E}">
        <p14:creationId xmlns:p14="http://schemas.microsoft.com/office/powerpoint/2010/main" val="9641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C14A5-2E6F-4018-A4DF-BD07F0065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19C8-3BCE-850F-CB8B-8F297BC1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06091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8 : ANNEXURE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10921-4941-8B53-4035-B411AEDB5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701800"/>
            <a:ext cx="7488832" cy="4462463"/>
          </a:xfrm>
        </p:spPr>
      </p:pic>
    </p:spTree>
    <p:extLst>
      <p:ext uri="{BB962C8B-B14F-4D97-AF65-F5344CB8AC3E}">
        <p14:creationId xmlns:p14="http://schemas.microsoft.com/office/powerpoint/2010/main" val="171811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5E8A5-60DD-EB38-D662-4F1AA6466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6575-59F9-F77C-CB11-D7EC8249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06091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8 : ANNEXURE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89CB06-68E3-25A5-1356-352DEC089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964" y="1701800"/>
            <a:ext cx="8496943" cy="4462463"/>
          </a:xfrm>
        </p:spPr>
      </p:pic>
    </p:spTree>
    <p:extLst>
      <p:ext uri="{BB962C8B-B14F-4D97-AF65-F5344CB8AC3E}">
        <p14:creationId xmlns:p14="http://schemas.microsoft.com/office/powerpoint/2010/main" val="47849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3F47E-1EE6-EF03-79F3-32138F839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0B7A9-BEA9-EE3D-A2E4-0E716C7B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06091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8 : ANNEXURE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D2DAFF-1C3E-ADCE-6AA7-09EA650C9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932" y="1340768"/>
            <a:ext cx="8784976" cy="4823495"/>
          </a:xfrm>
        </p:spPr>
      </p:pic>
    </p:spTree>
    <p:extLst>
      <p:ext uri="{BB962C8B-B14F-4D97-AF65-F5344CB8AC3E}">
        <p14:creationId xmlns:p14="http://schemas.microsoft.com/office/powerpoint/2010/main" val="286718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52DF0-E2FE-3C4C-0CC1-D8EFF4CE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212" y="2348880"/>
            <a:ext cx="3795409" cy="922432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05987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4202-8132-0B53-1F2D-988751D6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CHAPTER 1 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686EC-E773-F86E-20F8-ABAD9C92A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388744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Welcome to our Music Player Website, a simple and intuitive platform designed to bring your favourite tunes to life!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This project is/was created as part of a college project, this web application allows you to easily browse, play, and enjoy your music collection all in one place. 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Whether you're at home, on campus, or anywhere in between, our goal is to offer you a seamless music experience with features like play, pause, volume control. Dive into the world of music, and let the beats flow!</a:t>
            </a:r>
          </a:p>
          <a:p>
            <a:pPr marL="0" lvl="0" indent="0">
              <a:lnSpc>
                <a:spcPct val="107000"/>
              </a:lnSpc>
              <a:buNone/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3913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DFC11-E17A-FD90-FA1B-C90C8D79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06091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CHAPTER 2 : PROPOSED SYSTEM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65160-2E47-2B4D-44FC-9C61B7BCD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924" y="1340768"/>
            <a:ext cx="10360501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1. SCOPE OF EXISTING SYSTEM 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Music Streaming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The only service that this website is aiming to provide is for users to listen to music.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Music Discovery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Allowing visitors to explore a genuine library of tons of music albums and discover new music, artists and evolving their music taste along the way.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Multi-Platform Compatibility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: The website should be able to run on multiple browsers and devices providing a on-the go remote accessibility</a:t>
            </a:r>
            <a:endParaRPr lang="en-IN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2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B905-8B76-09B3-201A-F7BF0FA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908720"/>
            <a:ext cx="10360501" cy="460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2. LIMITATIONS OF EXISTING SYSTEM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Limited Accessibility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Older technology could have some constraints regarding running the website since it might not support the version of the older devices.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Geographical Restrictions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Some services might be unavailable in certain regions due to legal or licensing issues.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Storage Constraints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Downloading and storing music files can be hard since they consume storage and might require a larger storage for any server for able to store them.</a:t>
            </a:r>
          </a:p>
          <a:p>
            <a:pPr marL="0" lvl="0" indent="0">
              <a:lnSpc>
                <a:spcPct val="107000"/>
              </a:lnSpc>
              <a:buNone/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3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2B0DF-A91E-8E28-F615-0B8A9849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FDFFE72-902D-98D9-80CF-F27429DE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9628057" cy="63408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Objectives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8D0C14B-41BA-9EB7-74D7-0FB02BAEA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247483"/>
          </a:xfrm>
        </p:spPr>
        <p:txBody>
          <a:bodyPr>
            <a:normAutofit/>
          </a:bodyPr>
          <a:lstStyle/>
          <a:p>
            <a:pPr marL="45720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Build a Functional Music Player:</a:t>
            </a:r>
            <a:endParaRPr lang="en-IN" sz="24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Develop a music player interface that allows users to play, pause, skip, and shuffle tracks seamlessly.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Include options for volume control, progress tracking, and repeat mode.</a:t>
            </a:r>
          </a:p>
          <a:p>
            <a:pPr marL="45720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User Authentication and Account Management:</a:t>
            </a:r>
            <a:endParaRPr lang="en-IN" sz="24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Enable users to create an account, log in, and manage their profiles.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Allow users to save their favorite tracks and create custom playlists.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400" b="1" dirty="0">
              <a:latin typeface="Calibri Light" panose="020F03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2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02370-773E-0151-0B3E-FD9B347C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8EA36BC-E1AF-8588-4AFC-CF7C34D05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9628057" cy="63408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Objectives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47D38FD-86CD-DEF0-0227-B6A47FF48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1305258"/>
            <a:ext cx="10360501" cy="424748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Playlist Creation and Management:</a:t>
            </a:r>
            <a:endParaRPr lang="en-IN" sz="24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Allow users to create, edit, and delete playlists.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Enable users to add, remove, or reorder songs within their playlists.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Search and Filtering Features:</a:t>
            </a:r>
            <a:endParaRPr lang="en-IN" sz="24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Provide a search feature for users to search tracks by name, artist, album, or genre.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Implement filtering options for organizing music based on metadata.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400" b="1" dirty="0">
              <a:latin typeface="Calibri Light" panose="020F03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33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AFE2A-AFD6-EB1D-D382-448C816F0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26D341F-E599-82EA-ED00-A083F38E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9628057" cy="63408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Objectives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56AD488-3585-836C-1A23-6CA6D2275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1305258"/>
            <a:ext cx="10360501" cy="4788038"/>
          </a:xfrm>
        </p:spPr>
        <p:txBody>
          <a:bodyPr>
            <a:normAutofit lnSpcReduction="10000"/>
          </a:bodyPr>
          <a:lstStyle/>
          <a:p>
            <a:pPr marL="45720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Responsive and Cross-Platform Design:</a:t>
            </a:r>
            <a:endParaRPr lang="en-IN" sz="24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Ensure the website is responsive, with a smooth experience on desktops, tablets, and mobile devices.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Optimize for a variety of screen sizes and devices to enhance user accessibility.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Efficient Music Streaming:</a:t>
            </a:r>
            <a:endParaRPr lang="en-IN" sz="24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Integrate a method for music streaming that minimizes buffering and maximizes audio quality.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Provide options to select music quality based on user preferences.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400" b="1" dirty="0">
              <a:latin typeface="Calibri Light" panose="020F03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4ADD5-7616-B1F3-BCDD-98E8E73BC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CHAPTER 3 : SYSTEM 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93C56D-298B-6E33-1930-00EA8B6D6E44}"/>
              </a:ext>
            </a:extLst>
          </p:cNvPr>
          <p:cNvSpPr txBox="1"/>
          <p:nvPr/>
        </p:nvSpPr>
        <p:spPr>
          <a:xfrm>
            <a:off x="981844" y="1607718"/>
            <a:ext cx="3953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ERD Diagram LEVEL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2ECAA-BEFC-A3F3-67CD-90E7F91DF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2554191"/>
            <a:ext cx="7659454" cy="2696091"/>
          </a:xfrm>
        </p:spPr>
      </p:pic>
    </p:spTree>
    <p:extLst>
      <p:ext uri="{BB962C8B-B14F-4D97-AF65-F5344CB8AC3E}">
        <p14:creationId xmlns:p14="http://schemas.microsoft.com/office/powerpoint/2010/main" val="258714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914</TotalTime>
  <Words>983</Words>
  <Application>Microsoft Office PowerPoint</Application>
  <PresentationFormat>Custom</PresentationFormat>
  <Paragraphs>96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Symbol</vt:lpstr>
      <vt:lpstr>Times New Roman</vt:lpstr>
      <vt:lpstr>Tech 16x9</vt:lpstr>
      <vt:lpstr>Mini Project – MusiRelm ( Music Player Website )</vt:lpstr>
      <vt:lpstr>Overview</vt:lpstr>
      <vt:lpstr>CHAPTER 1 : INTRODUCTION</vt:lpstr>
      <vt:lpstr>CHAPTER 2 : PROPOSED SYSTEM :</vt:lpstr>
      <vt:lpstr>PowerPoint Presentation</vt:lpstr>
      <vt:lpstr>Objectives</vt:lpstr>
      <vt:lpstr>Objectives</vt:lpstr>
      <vt:lpstr>Objectives</vt:lpstr>
      <vt:lpstr>CHAPTER 3 : SYSTEM DESIGN</vt:lpstr>
      <vt:lpstr>CHAPTER 3 : SYSTEM DESIGN</vt:lpstr>
      <vt:lpstr>CHAPTER 4 : USER INTERFACE Images of Web Interface</vt:lpstr>
      <vt:lpstr>CHAPTER 4 : USER INTERFACE Images of Web Interface</vt:lpstr>
      <vt:lpstr>CHAPTER 4 : USER INTERFACE Images of Web Interface</vt:lpstr>
      <vt:lpstr>CHAPTER 4 : USER INTERFACE Images of Web Interface</vt:lpstr>
      <vt:lpstr>CHAPTER 5 : FUTURE ENHANCEMENTS</vt:lpstr>
      <vt:lpstr>CHAPTER 5 : FUTURE ENHANCEMENTS</vt:lpstr>
      <vt:lpstr>CHAPTER 5 : FUTURE ENHANCEMENTS</vt:lpstr>
      <vt:lpstr>CHAPTER 6 : CONCLUSION</vt:lpstr>
      <vt:lpstr>CHAPTER 7 : BIBLIOGRAPHY</vt:lpstr>
      <vt:lpstr>CHAPTER 8 : ANNEXURE</vt:lpstr>
      <vt:lpstr>CHAPTER 8 : ANNEXURE</vt:lpstr>
      <vt:lpstr>CHAPTER 8 : ANNEXURE</vt:lpstr>
      <vt:lpstr>CHAPTER 8 : ANNEXURE</vt:lpstr>
      <vt:lpstr>CHAPTER 8 : ANNEXURE</vt:lpstr>
      <vt:lpstr>CHAPTER 8 : ANNEXURE</vt:lpstr>
      <vt:lpstr>CHAPTER 8 : ANNEXURE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kulkarnissarthak20@outlook.com</dc:creator>
  <cp:lastModifiedBy>kulkarnissarthak20@outlook.com</cp:lastModifiedBy>
  <cp:revision>13</cp:revision>
  <dcterms:created xsi:type="dcterms:W3CDTF">2025-03-17T06:20:54Z</dcterms:created>
  <dcterms:modified xsi:type="dcterms:W3CDTF">2025-04-15T05:24:47Z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